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5772453-66AB-4558-A520-E31E34AF7527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2A75880-7F19-4AB0-8181-6AD2F6AF837B}" type="datetimeFigureOut">
              <a:rPr lang="nl-NL" smtClean="0"/>
              <a:t>26-11-2012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Nakijkmodel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2097360"/>
          </a:xfrm>
        </p:spPr>
        <p:txBody>
          <a:bodyPr>
            <a:normAutofit/>
          </a:bodyPr>
          <a:lstStyle/>
          <a:p>
            <a:r>
              <a:rPr lang="nl-NL" dirty="0" smtClean="0"/>
              <a:t>Opdrachten</a:t>
            </a:r>
          </a:p>
          <a:p>
            <a:r>
              <a:rPr lang="nl-NL" dirty="0" err="1" smtClean="0"/>
              <a:t>Ondervoet</a:t>
            </a:r>
            <a:endParaRPr lang="nl-NL" dirty="0" smtClean="0"/>
          </a:p>
          <a:p>
            <a:r>
              <a:rPr lang="nl-NL" dirty="0" smtClean="0"/>
              <a:t>Maag- darmstelsel</a:t>
            </a:r>
            <a:br>
              <a:rPr lang="nl-NL" dirty="0" smtClean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6508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Ondervoet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3960440" cy="3456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Afbeelding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357436"/>
            <a:ext cx="3024336" cy="3951884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96070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Maag- darmstelsel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nl-NL" dirty="0"/>
              <a:t>A = Maag</a:t>
            </a:r>
            <a:br>
              <a:rPr lang="nl-NL" dirty="0"/>
            </a:br>
            <a:r>
              <a:rPr lang="nl-NL" dirty="0"/>
              <a:t>B = Dunne darm</a:t>
            </a:r>
            <a:br>
              <a:rPr lang="nl-NL" dirty="0"/>
            </a:br>
            <a:r>
              <a:rPr lang="nl-NL" dirty="0"/>
              <a:t>C = </a:t>
            </a:r>
            <a:r>
              <a:rPr lang="nl-NL" dirty="0" err="1"/>
              <a:t>Caecum</a:t>
            </a:r>
            <a:r>
              <a:rPr lang="nl-NL" dirty="0"/>
              <a:t> (= blinde darm)</a:t>
            </a:r>
            <a:br>
              <a:rPr lang="nl-NL" dirty="0"/>
            </a:br>
            <a:r>
              <a:rPr lang="nl-NL" dirty="0"/>
              <a:t>D = Colon ascendens (= eerste deel dikke darm)</a:t>
            </a:r>
            <a:br>
              <a:rPr lang="nl-NL" dirty="0"/>
            </a:br>
            <a:r>
              <a:rPr lang="nl-NL" dirty="0"/>
              <a:t>E = Colon </a:t>
            </a:r>
            <a:r>
              <a:rPr lang="nl-NL" dirty="0" err="1"/>
              <a:t>descendens</a:t>
            </a:r>
            <a:r>
              <a:rPr lang="nl-NL" dirty="0"/>
              <a:t> (= laatste deel dikke darm)</a:t>
            </a:r>
            <a:br>
              <a:rPr lang="nl-NL" dirty="0"/>
            </a:br>
            <a:r>
              <a:rPr lang="nl-NL" dirty="0"/>
              <a:t>F = Rectum (</a:t>
            </a:r>
            <a:r>
              <a:rPr lang="nl-NL" dirty="0" err="1"/>
              <a:t>einddarm</a:t>
            </a:r>
            <a:r>
              <a:rPr lang="nl-NL" dirty="0"/>
              <a:t>)</a:t>
            </a:r>
            <a:endParaRPr lang="nl-NL" dirty="0"/>
          </a:p>
        </p:txBody>
      </p:sp>
      <p:pic>
        <p:nvPicPr>
          <p:cNvPr id="4" name="Afbeelding 3" descr="intestines[1]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9324" y="3749519"/>
            <a:ext cx="5328592" cy="3096344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68649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ngrenzend">
  <a:themeElements>
    <a:clrScheme name="Aangrenzend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toor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angrenzend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</TotalTime>
  <Words>11</Words>
  <Application>Microsoft Office PowerPoint</Application>
  <PresentationFormat>Diavoorstelling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Aangrenzend</vt:lpstr>
      <vt:lpstr>Nakijkmodel</vt:lpstr>
      <vt:lpstr>Ondervoet</vt:lpstr>
      <vt:lpstr>Maag- darmstelsel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Nakijkmodel</dc:title>
  <dc:creator>Mayke Rulof</dc:creator>
  <cp:lastModifiedBy>Mayke Rulof</cp:lastModifiedBy>
  <cp:revision>1</cp:revision>
  <dcterms:created xsi:type="dcterms:W3CDTF">2012-11-26T14:11:43Z</dcterms:created>
  <dcterms:modified xsi:type="dcterms:W3CDTF">2012-11-26T14:17:46Z</dcterms:modified>
</cp:coreProperties>
</file>